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0" r:id="rId3"/>
    <p:sldId id="263" r:id="rId4"/>
    <p:sldId id="264" r:id="rId5"/>
    <p:sldId id="268" r:id="rId6"/>
    <p:sldId id="269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C2C9F-7A3C-4C3D-A7FE-67F8BC4D6339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81C7B-39CD-43F5-ABB7-3AE41AF6D03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smtClean="0"/>
              <a:t>ATATÜRK’ÜN SEVDİĞİ ŞARKILAR VE TÜRKÜLER</a:t>
            </a:r>
            <a:endParaRPr lang="tr-TR" sz="3600" dirty="0"/>
          </a:p>
        </p:txBody>
      </p:sp>
      <p:pic>
        <p:nvPicPr>
          <p:cNvPr id="4" name="3 İçerik Yer Tutucusu" descr="ataturkun-sevdigi-turkuler-sarkil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632007">
            <a:off x="1991698" y="1808504"/>
            <a:ext cx="6047940" cy="417685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Yemen Türküsü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tr-TR" dirty="0" smtClean="0"/>
              <a:t>       Havada bulut yok bu ne dumandır</a:t>
            </a:r>
            <a:br>
              <a:rPr lang="tr-TR" dirty="0" smtClean="0"/>
            </a:br>
            <a:r>
              <a:rPr lang="tr-TR" dirty="0" err="1" smtClean="0"/>
              <a:t>Mahlede</a:t>
            </a:r>
            <a:r>
              <a:rPr lang="tr-TR" dirty="0" smtClean="0"/>
              <a:t> ölü yok bu ne figandır</a:t>
            </a:r>
            <a:br>
              <a:rPr lang="tr-TR" dirty="0" smtClean="0"/>
            </a:br>
            <a:r>
              <a:rPr lang="tr-TR" dirty="0" smtClean="0"/>
              <a:t>Şu Yemen elleri ne de yamandır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Ah o yemendir gülü çimendir</a:t>
            </a:r>
            <a:br>
              <a:rPr lang="tr-TR" dirty="0" smtClean="0"/>
            </a:br>
            <a:r>
              <a:rPr lang="tr-TR" dirty="0" smtClean="0"/>
              <a:t>Giden gelmiyor acep nedendir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Burası Huş'tur yolu yokuştur</a:t>
            </a:r>
            <a:br>
              <a:rPr lang="tr-TR" dirty="0" smtClean="0"/>
            </a:br>
            <a:r>
              <a:rPr lang="tr-TR" dirty="0" smtClean="0"/>
              <a:t>Giden gelmiyor acep ne iştir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Kışlanın önünde redif sesi var</a:t>
            </a:r>
            <a:br>
              <a:rPr lang="tr-TR" dirty="0" smtClean="0"/>
            </a:br>
            <a:r>
              <a:rPr lang="tr-TR" dirty="0" smtClean="0"/>
              <a:t>Bakın çantasında acep nesi var</a:t>
            </a:r>
            <a:br>
              <a:rPr lang="tr-TR" dirty="0" smtClean="0"/>
            </a:br>
            <a:r>
              <a:rPr lang="tr-TR" dirty="0" smtClean="0"/>
              <a:t>Bir çift kundurayla bir de fesi var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Ah o yemendir gülü çimendir</a:t>
            </a:r>
            <a:br>
              <a:rPr lang="tr-TR" dirty="0" smtClean="0"/>
            </a:br>
            <a:r>
              <a:rPr lang="tr-TR" dirty="0" smtClean="0"/>
              <a:t>Giden gelmiyor acep nedendir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Burası Huş'tur yolu yokuştur</a:t>
            </a:r>
            <a:br>
              <a:rPr lang="tr-TR" dirty="0" smtClean="0"/>
            </a:br>
            <a:r>
              <a:rPr lang="tr-TR" dirty="0" smtClean="0"/>
              <a:t>Giden gelmiyor acep ne iştir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Vardar</a:t>
            </a:r>
            <a:r>
              <a:rPr lang="tr-TR" b="1" dirty="0" smtClean="0"/>
              <a:t> Ovası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smtClean="0"/>
              <a:t>Maya dağdan kalkan kazlar</a:t>
            </a:r>
            <a:br>
              <a:rPr lang="tr-TR" sz="3800" dirty="0" smtClean="0"/>
            </a:br>
            <a:r>
              <a:rPr lang="tr-TR" sz="3800" dirty="0" smtClean="0"/>
              <a:t>Al topuklu beyaz kızlar</a:t>
            </a:r>
            <a:br>
              <a:rPr lang="tr-TR" sz="3800" dirty="0" smtClean="0"/>
            </a:br>
            <a:r>
              <a:rPr lang="tr-TR" sz="3800" dirty="0" smtClean="0"/>
              <a:t>Yarimin yüreği sızlar</a:t>
            </a:r>
            <a:br>
              <a:rPr lang="tr-TR" sz="3800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smtClean="0"/>
              <a:t>Eğlenemem aldanamam</a:t>
            </a:r>
            <a:br>
              <a:rPr lang="tr-TR" sz="3800" dirty="0" smtClean="0"/>
            </a:br>
            <a:r>
              <a:rPr lang="tr-TR" sz="3800" dirty="0" smtClean="0"/>
              <a:t>Ben bu yerlerde duramam </a:t>
            </a:r>
            <a:br>
              <a:rPr lang="tr-TR" sz="3800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err="1" smtClean="0"/>
              <a:t>Vardar</a:t>
            </a:r>
            <a:r>
              <a:rPr lang="tr-TR" sz="3800" dirty="0" smtClean="0"/>
              <a:t> ovası </a:t>
            </a:r>
            <a:r>
              <a:rPr lang="tr-TR" sz="3800" dirty="0" err="1" smtClean="0"/>
              <a:t>Vardar</a:t>
            </a:r>
            <a:r>
              <a:rPr lang="tr-TR" sz="3800" dirty="0" smtClean="0"/>
              <a:t> ovası</a:t>
            </a:r>
            <a:br>
              <a:rPr lang="tr-TR" sz="3800" dirty="0" smtClean="0"/>
            </a:br>
            <a:r>
              <a:rPr lang="tr-TR" sz="3800" dirty="0" smtClean="0"/>
              <a:t>Kazanamadım sıla parası</a:t>
            </a:r>
            <a:br>
              <a:rPr lang="tr-TR" sz="3800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smtClean="0"/>
              <a:t>Maya dağın yıldızıyım</a:t>
            </a:r>
            <a:br>
              <a:rPr lang="tr-TR" sz="3800" dirty="0" smtClean="0"/>
            </a:br>
            <a:r>
              <a:rPr lang="tr-TR" sz="3800" dirty="0" smtClean="0"/>
              <a:t>Ben annemin bir kızıyım</a:t>
            </a:r>
            <a:br>
              <a:rPr lang="tr-TR" sz="3800" dirty="0" smtClean="0"/>
            </a:br>
            <a:r>
              <a:rPr lang="tr-TR" sz="3800" dirty="0" smtClean="0"/>
              <a:t>Efendimin sağ gözüyüm</a:t>
            </a:r>
            <a:br>
              <a:rPr lang="tr-TR" sz="3800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smtClean="0"/>
              <a:t>Eğlenemem aldanamam</a:t>
            </a:r>
            <a:br>
              <a:rPr lang="tr-TR" sz="3800" dirty="0" smtClean="0"/>
            </a:br>
            <a:r>
              <a:rPr lang="tr-TR" sz="3800" dirty="0" smtClean="0"/>
              <a:t>Ben bu yerlerde duramam </a:t>
            </a:r>
            <a:br>
              <a:rPr lang="tr-TR" sz="3800" dirty="0" smtClean="0"/>
            </a:br>
            <a:r>
              <a:rPr lang="tr-TR" sz="3800" dirty="0" smtClean="0"/>
              <a:t/>
            </a:r>
            <a:br>
              <a:rPr lang="tr-TR" sz="3800" dirty="0" smtClean="0"/>
            </a:br>
            <a:r>
              <a:rPr lang="tr-TR" sz="3800" dirty="0" err="1" smtClean="0"/>
              <a:t>Vardar</a:t>
            </a:r>
            <a:r>
              <a:rPr lang="tr-TR" sz="3800" dirty="0" smtClean="0"/>
              <a:t> ovası </a:t>
            </a:r>
            <a:r>
              <a:rPr lang="tr-TR" sz="3800" dirty="0" err="1" smtClean="0"/>
              <a:t>Vardar</a:t>
            </a:r>
            <a:r>
              <a:rPr lang="tr-TR" sz="3800" dirty="0" smtClean="0"/>
              <a:t> ovası</a:t>
            </a:r>
            <a:br>
              <a:rPr lang="tr-TR" sz="3800" dirty="0" smtClean="0"/>
            </a:br>
            <a:r>
              <a:rPr lang="tr-TR" sz="3800" dirty="0" smtClean="0"/>
              <a:t>Kazanamadım sıla parası</a:t>
            </a:r>
            <a:endParaRPr lang="tr-TR" sz="3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Çanakkale İçinde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tr-TR" dirty="0" smtClean="0"/>
              <a:t>       Çanakkale içinde aynalı çarşı</a:t>
            </a:r>
            <a:br>
              <a:rPr lang="tr-TR" dirty="0" smtClean="0"/>
            </a:br>
            <a:r>
              <a:rPr lang="tr-TR" dirty="0" smtClean="0"/>
              <a:t>Ana ben gidiyorum düşmana karşı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Offf</a:t>
            </a:r>
            <a:r>
              <a:rPr lang="tr-TR" dirty="0" smtClean="0"/>
              <a:t> gençliğim eyvah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Çanakkale içinde bir uzun </a:t>
            </a:r>
            <a:r>
              <a:rPr lang="tr-TR" dirty="0" err="1" smtClean="0"/>
              <a:t>selvi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Kimimiz nişanlı kimimiz evli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Offf</a:t>
            </a:r>
            <a:r>
              <a:rPr lang="tr-TR" dirty="0" smtClean="0"/>
              <a:t> gençliğim eyvah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Çanakkale üstünü bir duman bürüdü</a:t>
            </a:r>
            <a:br>
              <a:rPr lang="tr-TR" dirty="0" smtClean="0"/>
            </a:br>
            <a:r>
              <a:rPr lang="tr-TR" dirty="0" smtClean="0"/>
              <a:t>On üçüncü fırka harbe yürüdü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Offf</a:t>
            </a:r>
            <a:r>
              <a:rPr lang="tr-TR" dirty="0" smtClean="0"/>
              <a:t> gençliğim eyvah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Çanakkale içinde bir dolu testi</a:t>
            </a:r>
            <a:br>
              <a:rPr lang="tr-TR" dirty="0" smtClean="0"/>
            </a:br>
            <a:r>
              <a:rPr lang="tr-TR" dirty="0" smtClean="0"/>
              <a:t>Analar babalar mektubu kesti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Offf</a:t>
            </a:r>
            <a:r>
              <a:rPr lang="tr-TR" dirty="0" smtClean="0"/>
              <a:t> gençliğim eyvah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Yanık Ömer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1600" dirty="0" smtClean="0"/>
              <a:t>       Yanık Ömer her savaştan bir yara taşıyor</a:t>
            </a:r>
            <a:br>
              <a:rPr lang="tr-TR" sz="1600" dirty="0" smtClean="0"/>
            </a:br>
            <a:r>
              <a:rPr lang="tr-TR" sz="1600" dirty="0" smtClean="0"/>
              <a:t>Yanık Ömer yiğit Ömer öğünmeden yaşıyor</a:t>
            </a:r>
            <a:br>
              <a:rPr lang="tr-TR" sz="1600" dirty="0" smtClean="0"/>
            </a:b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Kurtuluş Savaşında yirmi sekiz yaşında</a:t>
            </a:r>
            <a:br>
              <a:rPr lang="tr-TR" sz="1600" dirty="0" smtClean="0"/>
            </a:br>
            <a:r>
              <a:rPr lang="tr-TR" sz="1600" dirty="0" smtClean="0"/>
              <a:t>Mangasının başında taşıyor</a:t>
            </a:r>
            <a:br>
              <a:rPr lang="tr-TR" sz="1600" dirty="0" smtClean="0"/>
            </a:br>
            <a:r>
              <a:rPr lang="tr-TR" sz="1600" dirty="0" smtClean="0"/>
              <a:t>Yanık Ömer yiğit Ömer siperleri aşıyor</a:t>
            </a:r>
            <a:br>
              <a:rPr lang="tr-TR" sz="1600" dirty="0" smtClean="0"/>
            </a:br>
            <a:r>
              <a:rPr lang="tr-TR" sz="1600" dirty="0" smtClean="0"/>
              <a:t>Savaş biter Yanık Ömer köye döner</a:t>
            </a:r>
            <a:br>
              <a:rPr lang="tr-TR" sz="1600" dirty="0" smtClean="0"/>
            </a:br>
            <a:r>
              <a:rPr lang="tr-TR" sz="1600" dirty="0" smtClean="0"/>
              <a:t>Köylü bütün bayram eder</a:t>
            </a:r>
            <a:br>
              <a:rPr lang="tr-TR" sz="1600" dirty="0" smtClean="0"/>
            </a:b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Yanık Ömer </a:t>
            </a:r>
            <a:r>
              <a:rPr lang="tr-TR" sz="1600" dirty="0" err="1" smtClean="0"/>
              <a:t>kutlulanır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Nişanlısı mutlulanır</a:t>
            </a:r>
            <a:br>
              <a:rPr lang="tr-TR" sz="1600" dirty="0" smtClean="0"/>
            </a:br>
            <a:r>
              <a:rPr lang="tr-TR" sz="1600" dirty="0" smtClean="0"/>
              <a:t>Yanık Ömer attan iner</a:t>
            </a:r>
            <a:br>
              <a:rPr lang="tr-TR" sz="1600" dirty="0" smtClean="0"/>
            </a:br>
            <a:r>
              <a:rPr lang="tr-TR" sz="1600" dirty="0" err="1" smtClean="0"/>
              <a:t>Pembegüle</a:t>
            </a:r>
            <a:r>
              <a:rPr lang="tr-TR" sz="1600" dirty="0" smtClean="0"/>
              <a:t> bağlar kemer</a:t>
            </a:r>
            <a:br>
              <a:rPr lang="tr-TR" sz="1600" dirty="0" smtClean="0"/>
            </a:br>
            <a:r>
              <a:rPr lang="tr-TR" sz="1600" dirty="0" smtClean="0"/>
              <a:t>Köylülere gider haber</a:t>
            </a:r>
            <a:br>
              <a:rPr lang="tr-TR" sz="1600" dirty="0" smtClean="0"/>
            </a:br>
            <a:r>
              <a:rPr lang="tr-TR" sz="1600" dirty="0" smtClean="0"/>
              <a:t>Düğüne düğüne</a:t>
            </a:r>
            <a:br>
              <a:rPr lang="tr-TR" sz="1600" dirty="0" smtClean="0"/>
            </a:b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Eline kına yakar başına teller takar</a:t>
            </a:r>
            <a:br>
              <a:rPr lang="tr-TR" sz="1600" dirty="0" smtClean="0"/>
            </a:br>
            <a:r>
              <a:rPr lang="tr-TR" sz="1600" dirty="0" smtClean="0"/>
              <a:t>Belinde altın kemer,öyle alana çıkar</a:t>
            </a:r>
            <a:br>
              <a:rPr lang="tr-TR" sz="1600" dirty="0" smtClean="0"/>
            </a:br>
            <a:r>
              <a:rPr lang="tr-TR" sz="1600" dirty="0" err="1" smtClean="0"/>
              <a:t>Pembegül</a:t>
            </a:r>
            <a:r>
              <a:rPr lang="tr-TR" sz="1600" dirty="0" smtClean="0"/>
              <a:t> allanır, pullanır</a:t>
            </a:r>
            <a:br>
              <a:rPr lang="tr-TR" sz="1600" dirty="0" smtClean="0"/>
            </a:br>
            <a:r>
              <a:rPr lang="tr-TR" sz="1600" dirty="0" smtClean="0"/>
              <a:t>Yanık Ömer'in köyüne düğün alayı yollanır</a:t>
            </a:r>
            <a:br>
              <a:rPr lang="tr-TR" sz="1600" dirty="0" smtClean="0"/>
            </a:br>
            <a:endParaRPr lang="tr-TR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YASMİN ÇİNERKAN</a:t>
            </a:r>
            <a:endParaRPr lang="tr-TR" sz="6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5400" dirty="0" smtClean="0">
                <a:solidFill>
                  <a:schemeClr val="tx1"/>
                </a:solidFill>
              </a:rPr>
              <a:t>SINIF:5/R    </a:t>
            </a:r>
          </a:p>
          <a:p>
            <a:r>
              <a:rPr lang="tr-TR" sz="5400" dirty="0" smtClean="0">
                <a:solidFill>
                  <a:schemeClr val="tx1"/>
                </a:solidFill>
              </a:rPr>
              <a:t>NO:715 </a:t>
            </a:r>
            <a:r>
              <a:rPr lang="tr-TR" sz="5400" u="sng" dirty="0" smtClean="0">
                <a:hlinkClick r:id="rId2"/>
              </a:rPr>
              <a:t>www.</a:t>
            </a:r>
            <a:r>
              <a:rPr lang="tr-TR" sz="5400" u="sng" dirty="0" err="1" smtClean="0">
                <a:hlinkClick r:id="rId2"/>
              </a:rPr>
              <a:t>sorubak</a:t>
            </a:r>
            <a:r>
              <a:rPr lang="tr-TR" sz="5400" u="sng" dirty="0" smtClean="0">
                <a:hlinkClick r:id="rId2"/>
              </a:rPr>
              <a:t>.com</a:t>
            </a:r>
            <a:endParaRPr lang="tr-TR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38</Words>
  <Application>Microsoft Office PowerPoint</Application>
  <PresentationFormat>Ekran Gösterisi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ATATÜRK’ÜN SEVDİĞİ ŞARKILAR VE TÜRKÜLER</vt:lpstr>
      <vt:lpstr>Yemen Türküsü </vt:lpstr>
      <vt:lpstr>Vardar Ovası</vt:lpstr>
      <vt:lpstr>Çanakkale İçinde</vt:lpstr>
      <vt:lpstr>Yanık Ömer</vt:lpstr>
      <vt:lpstr>YASMİN ÇİNERKAN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ATATÜRK’ÜN SEVDİĞİ ŞARKILAR VE TÜRKÜLER</dc:title>
  <dc:creator>casper</dc:creator>
  <cp:keywords>www.sorubak.com</cp:keywords>
  <cp:lastModifiedBy>Dogan</cp:lastModifiedBy>
  <cp:revision>7</cp:revision>
  <dcterms:created xsi:type="dcterms:W3CDTF">2014-01-06T17:56:24Z</dcterms:created>
  <dcterms:modified xsi:type="dcterms:W3CDTF">2014-02-26T22:03:28Z</dcterms:modified>
</cp:coreProperties>
</file>